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0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CEE30-7BC7-340F-2F52-E60613BA9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6E5171C-5A07-6360-F9BB-DF9CB3FB5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A09768-5BF1-C61D-D821-046E8221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F1DD63-2EDD-DFA2-D60C-84BE8BC63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9EA5412-7276-3648-BBE7-87CFDF66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521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6D6B8-A103-E6FF-F0AA-10BF4E5B2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BB99AF6-AABD-499A-DD3D-C9D8CD10C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44EF25-E4F9-22CC-2CD3-1A9BF9C9A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A1D983-EF92-6D6A-86AA-49D9C70C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2102DA-0DA4-DC5E-7566-DE7D2528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636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A1578A4-55B0-BED2-379A-203BD82F6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93A4F45-1E2C-1743-BEC6-D5FA8FBCE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79A3F9-BF0B-0CAF-FBE3-56E49B6D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B2428D1-E529-BF53-E71A-EF6408E1A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280A1F-B733-6391-77A4-5C920115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123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8B6B2B-E223-93C6-52FC-A7D9364D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779549-BE16-1138-92B2-1CEB7EAB5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CE5E37-DFAB-8F3E-90C2-1AB18229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67934E-1068-6C94-096F-B6D87A9A3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540E38-D164-AB8F-74A2-5C8B3DA6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888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6F14D-2FCA-648B-3F30-F973B6623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F2B07B1-1459-5A90-13DB-082F0C1B6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EE0C04-4492-7783-000E-7F556E31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E4E3D8-9977-64C8-1994-943246D47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4FC1C7C-16BE-DDBA-9590-CCB615AB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397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261F27-94B4-9067-9C3E-68E9AD44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C1FAD8-4B38-C5EA-82CE-06FF7D38D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BAFDD54-242C-D1A2-62B7-091905431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F9409E-5DEF-4749-41FA-475C63C7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1D72D44-F731-10AD-C4B2-95210AF1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CBEF189-EF5C-1BCC-5529-138B31DCB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95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F504C-D4B2-18F9-861A-64BF43D6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6A40ED-9839-91D7-A4FF-67876EEFE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CC0ED1E-DF30-B2F3-EBBE-C2CE948DB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3C08640-DFA4-EF2A-8723-B0DC2D0D8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2057E44-3BFE-5F3A-6C60-7A1D2651D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F1240F7-7730-D95A-054D-5113B461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2E4A923-EB37-4C75-05B4-D64423518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19C0914-8848-D387-CDD3-579573B47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949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FC67B-A036-AFF1-27F0-4B678FF4F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3BB93D0-E06F-54A2-0097-04A74FA33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3BB291D-6479-08E2-F802-40DF9A76D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2E4A1B6-BEAC-CEDB-AAC7-3AF7E80F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510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1F835AE-36E3-373A-92A7-B9E95818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AD93DF0-115F-7C9E-E51A-DF9E1E6CC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9D4C605-9933-B4BC-941B-5939176A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162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1461E-0A6C-8B0C-0687-E92B7949E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1B7D20-C39D-75B8-69E2-95CBEE01D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80DC500-78FA-B067-0BA6-28D9B407D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4FDAE43-1746-92F8-BD9B-9A7B4CE15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1205F0-65F1-1063-055B-61F7167D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E2B8483-8C6F-8967-3715-E7B878CA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517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4F534-FC3B-41E6-3949-21D57A24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ED3653F-5D89-110A-B16F-FA8DC8AE2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156DB7C-F743-A12F-CD00-4920907F9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2D5BB62-CE69-005C-A347-DBF6474AD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FF8E6F5-23EA-6CD7-287C-D31ABD44C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098D68E-93DB-68A4-4DA8-7E132A79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208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A2D337B-C0C4-B967-B708-1695644D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E5BF1F4-42CE-BBDB-99B1-E2816794B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BE0FD6-F169-A984-DD0A-28BA2D5C7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BAC19-62C6-4013-BF52-5140C55F1C83}" type="datetimeFigureOut">
              <a:rPr lang="da-DK" smtClean="0"/>
              <a:t>28-06-2025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0F44E4-8FFD-6102-2F89-288F5517F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EC10A3-208D-F61E-7473-150AD8B4A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C26AB4-A6D6-4A4E-89D1-564F0BE230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799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8CA06B9-6428-8B5F-2119-98C65C4119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926087"/>
              </p:ext>
            </p:extLst>
          </p:nvPr>
        </p:nvGraphicFramePr>
        <p:xfrm>
          <a:off x="838200" y="422622"/>
          <a:ext cx="10515597" cy="60098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31902932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09487177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300564819"/>
                    </a:ext>
                  </a:extLst>
                </a:gridCol>
              </a:tblGrid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Avlsværdi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Genomisk</a:t>
                      </a:r>
                      <a:r>
                        <a:rPr lang="da-DK" dirty="0"/>
                        <a:t>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Indeks (sikkerhed)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170520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Fødsel (IFNAIS)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283070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Kælvningsevner (</a:t>
                      </a:r>
                      <a:r>
                        <a:rPr lang="da-DK" dirty="0" err="1"/>
                        <a:t>AVel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045546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Tilvækst (</a:t>
                      </a:r>
                      <a:r>
                        <a:rPr lang="da-DK" dirty="0" err="1"/>
                        <a:t>CRsev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960122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Muskel (</a:t>
                      </a:r>
                      <a:r>
                        <a:rPr lang="da-DK" dirty="0" err="1"/>
                        <a:t>DMsev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309842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Skeletik (</a:t>
                      </a:r>
                      <a:r>
                        <a:rPr lang="da-DK" dirty="0" err="1"/>
                        <a:t>DSsev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655546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 err="1"/>
                        <a:t>Finlemmethed</a:t>
                      </a:r>
                      <a:r>
                        <a:rPr lang="da-DK" dirty="0"/>
                        <a:t> (</a:t>
                      </a:r>
                      <a:r>
                        <a:rPr lang="da-DK" dirty="0" err="1"/>
                        <a:t>FOSsev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80173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Mælk (</a:t>
                      </a:r>
                      <a:r>
                        <a:rPr lang="da-DK" dirty="0" err="1"/>
                        <a:t>Alait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87833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Temperament (</a:t>
                      </a:r>
                      <a:r>
                        <a:rPr lang="da-DK" dirty="0" err="1"/>
                        <a:t>COMPsev</a:t>
                      </a:r>
                      <a:r>
                        <a:rPr lang="da-DK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37107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Samlet vækst egenskaber (ISEVR)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826021"/>
                  </a:ext>
                </a:extLst>
              </a:tr>
              <a:tr h="645860">
                <a:tc>
                  <a:txBody>
                    <a:bodyPr/>
                    <a:lstStyle/>
                    <a:p>
                      <a:r>
                        <a:rPr lang="da-DK" dirty="0"/>
                        <a:t>Samlet hunlige egenskaber (IVMAT)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73675"/>
                  </a:ext>
                </a:extLst>
              </a:tr>
              <a:tr h="487639">
                <a:tc>
                  <a:txBody>
                    <a:bodyPr/>
                    <a:lstStyle/>
                    <a:p>
                      <a:r>
                        <a:rPr lang="da-DK" dirty="0"/>
                        <a:t>Samlet indeks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55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116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Else Merete Ebbensgaard</dc:creator>
  <cp:lastModifiedBy>Else Merete Ebbensgaard</cp:lastModifiedBy>
  <cp:revision>1</cp:revision>
  <dcterms:created xsi:type="dcterms:W3CDTF">2025-06-28T13:15:33Z</dcterms:created>
  <dcterms:modified xsi:type="dcterms:W3CDTF">2025-06-28T13:34:39Z</dcterms:modified>
</cp:coreProperties>
</file>